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69" r:id="rId2"/>
    <p:sldId id="279" r:id="rId3"/>
    <p:sldId id="270" r:id="rId4"/>
    <p:sldId id="271" r:id="rId5"/>
    <p:sldId id="274" r:id="rId6"/>
    <p:sldId id="272" r:id="rId7"/>
    <p:sldId id="283" r:id="rId8"/>
    <p:sldId id="273" r:id="rId9"/>
    <p:sldId id="275" r:id="rId10"/>
    <p:sldId id="276" r:id="rId11"/>
    <p:sldId id="277" r:id="rId12"/>
    <p:sldId id="278" r:id="rId13"/>
    <p:sldId id="293" r:id="rId14"/>
    <p:sldId id="294" r:id="rId15"/>
    <p:sldId id="295" r:id="rId16"/>
    <p:sldId id="296" r:id="rId17"/>
    <p:sldId id="297" r:id="rId18"/>
    <p:sldId id="26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9C006-9CA3-4D1E-8D3A-A3210CDE65DD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C5FF-E9B0-4CC6-8011-922405B74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0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Korotko%20o%20glavnom-30%20sec%20DVD.m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акция просветись\DSC0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59" y="211098"/>
            <a:ext cx="8130169" cy="609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143272" cy="6226196"/>
          </a:xfrm>
        </p:spPr>
        <p:txBody>
          <a:bodyPr anchor="t">
            <a:normAutofit/>
          </a:bodyPr>
          <a:lstStyle/>
          <a:p>
            <a:pPr algn="r"/>
            <a:r>
              <a:rPr lang="ru-RU" sz="2800" dirty="0" smtClean="0"/>
              <a:t>Важнейшее средство профилактики  туберкулёза – видео про гадкие палочки! Просветись! </a:t>
            </a:r>
            <a:br>
              <a:rPr lang="ru-RU" sz="2800" dirty="0" smtClean="0"/>
            </a:br>
            <a:r>
              <a:rPr lang="ru-RU" sz="2800" dirty="0" err="1" smtClean="0"/>
              <a:t>Студсовет</a:t>
            </a:r>
            <a:r>
              <a:rPr lang="ru-RU" sz="2800" dirty="0" smtClean="0"/>
              <a:t> академии организовал коллективный просмотр тематического видеоролика</a:t>
            </a:r>
            <a:endParaRPr lang="ru-RU" sz="2800" dirty="0"/>
          </a:p>
        </p:txBody>
      </p:sp>
      <p:pic>
        <p:nvPicPr>
          <p:cNvPr id="11266" name="Picture 2" descr="F:\акция просветись\Фотоотчет.Университет Наяновой.Туберкулез-2011\P3242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0198"/>
            <a:ext cx="5357850" cy="644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700" dirty="0" smtClean="0"/>
              <a:t>Подготовкой к проведению акции «Белая ромашка» 24.03.2011г. в Самарском техникуме транспорта и коммуникаций руководит зам. директора техникума по социальным вопросам Мишина Ж.А.</a:t>
            </a:r>
            <a:endParaRPr lang="ru-RU" dirty="0"/>
          </a:p>
        </p:txBody>
      </p:sp>
      <p:pic>
        <p:nvPicPr>
          <p:cNvPr id="12290" name="Picture 2" descr="F:\акция просветись\ГОУ СПО СТТК\DSC01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4"/>
            <a:ext cx="6858048" cy="4817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900" dirty="0" smtClean="0"/>
              <a:t>«Волжская аптека»  поддержала борьбу против туберкулеза, в отличие от своих коллег из «Виты» и «</a:t>
            </a:r>
            <a:r>
              <a:rPr lang="ru-RU" sz="2900" dirty="0" err="1" smtClean="0"/>
              <a:t>Миланы</a:t>
            </a:r>
            <a:r>
              <a:rPr lang="ru-RU" sz="2900" dirty="0" smtClean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F:\акция просветись\Фото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ru-RU" sz="2000" dirty="0" smtClean="0"/>
              <a:t>Трансляция тематических видеофильмов в холлах Поволжского государственного колледжа заинтересовала многих студентов</a:t>
            </a:r>
            <a:endParaRPr lang="ru-RU" sz="2000" dirty="0"/>
          </a:p>
        </p:txBody>
      </p:sp>
      <p:pic>
        <p:nvPicPr>
          <p:cNvPr id="4" name="Содержимое 3" descr="Изображение 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643733" cy="52372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Памятное фото студентов с волонтерами</a:t>
            </a:r>
            <a:endParaRPr lang="ru-RU" sz="2400" dirty="0"/>
          </a:p>
        </p:txBody>
      </p:sp>
      <p:pic>
        <p:nvPicPr>
          <p:cNvPr id="4" name="Содержимое 3" descr="Изображение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Охрану тоже просветили</a:t>
            </a:r>
            <a:endParaRPr lang="ru-RU" sz="2800" dirty="0"/>
          </a:p>
        </p:txBody>
      </p:sp>
      <p:pic>
        <p:nvPicPr>
          <p:cNvPr id="6" name="Содержимое 5" descr="Изображение 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Волонтерский пост у расписания</a:t>
            </a:r>
            <a:endParaRPr lang="ru-RU" sz="2800" dirty="0"/>
          </a:p>
        </p:txBody>
      </p:sp>
      <p:pic>
        <p:nvPicPr>
          <p:cNvPr id="4" name="Содержимое 3" descr="Изображение 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Педагог с интересом выслушивает студентку-волонтера</a:t>
            </a:r>
            <a:endParaRPr lang="ru-RU" sz="2400" dirty="0"/>
          </a:p>
        </p:txBody>
      </p:sp>
      <p:pic>
        <p:nvPicPr>
          <p:cNvPr id="4" name="Содержимое 3" descr="Изображение 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Просветись!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171448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hlinkClick r:id="rId2" action="ppaction://hlinkfile"/>
              </a:rPr>
              <a:t>Видео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301038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Откажитесь от вредных привычек!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Будьте здоровы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/>
              <a:t>На </a:t>
            </a:r>
            <a:r>
              <a:rPr lang="ru-RU" sz="2800" dirty="0" smtClean="0"/>
              <a:t>передней линии фронта профилактики туберкулеза.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40" name="Picture 4" descr="F:\акция просветись\DSC0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0092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15328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Губернский рынок – самое бойкое место города. Волонтеры за работой.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F:\акция просветись\DSC0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357298"/>
            <a:ext cx="70723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3071834" cy="6357982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Сотрудники МРЭО, страховые агенты, авто-владельцы </a:t>
            </a:r>
            <a:br>
              <a:rPr lang="ru-RU" sz="3100" dirty="0" smtClean="0"/>
            </a:br>
            <a:r>
              <a:rPr lang="ru-RU" sz="3100" dirty="0" smtClean="0"/>
              <a:t>и автомобили – тоже узнали </a:t>
            </a:r>
            <a:br>
              <a:rPr lang="ru-RU" sz="3100" dirty="0" smtClean="0"/>
            </a:br>
            <a:r>
              <a:rPr lang="ru-RU" sz="3100" dirty="0" smtClean="0"/>
              <a:t>об опасном заболевании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F:\акция просветись\DSCN1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0" y="285728"/>
            <a:ext cx="548209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акция просветись\DSC0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07" y="142852"/>
            <a:ext cx="8695879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Акция «Белая ромашка» в академии </a:t>
            </a:r>
            <a:r>
              <a:rPr lang="ru-RU" sz="2400" dirty="0" err="1" smtClean="0"/>
              <a:t>Наяновой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Холл академии: </a:t>
            </a:r>
            <a:r>
              <a:rPr lang="ru-RU" sz="2400" dirty="0" err="1" smtClean="0"/>
              <a:t>постеры</a:t>
            </a:r>
            <a:r>
              <a:rPr lang="ru-RU" sz="2400" dirty="0" smtClean="0"/>
              <a:t>  «Осторожно, туберкулез!»    - </a:t>
            </a:r>
            <a:r>
              <a:rPr lang="ru-RU" sz="2400" dirty="0" smtClean="0">
                <a:effectLst/>
              </a:rPr>
              <a:t>начало</a:t>
            </a:r>
            <a:r>
              <a:rPr lang="ru-RU" sz="2400" dirty="0" smtClean="0"/>
              <a:t> профилактики туберкулеза</a:t>
            </a:r>
            <a:endParaRPr lang="ru-RU" sz="2400" dirty="0"/>
          </a:p>
        </p:txBody>
      </p:sp>
      <p:pic>
        <p:nvPicPr>
          <p:cNvPr id="6" name="Содержимое 5" descr="Фото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715304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Сегодня студенты разъясняют педагогам как защитить себя от палочки Коха </a:t>
            </a:r>
            <a:endParaRPr lang="ru-RU" sz="2400" dirty="0"/>
          </a:p>
        </p:txBody>
      </p:sp>
      <p:pic>
        <p:nvPicPr>
          <p:cNvPr id="4" name="Picture 4" descr="F:\акция просветись\Фотоотчет.Университет Наяновой.Туберкулез-2011\P3242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00092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15304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студенты узнали об опасном заболевании</a:t>
            </a:r>
            <a:endParaRPr lang="ru-RU" sz="2400" dirty="0"/>
          </a:p>
        </p:txBody>
      </p:sp>
      <p:pic>
        <p:nvPicPr>
          <p:cNvPr id="8195" name="Picture 3" descr="F:\акция просветись\Фотоотчет.Университет Наяновой.Туберкулез-2011\Фото-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872442" cy="857256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Активисты студенческого совета академии уверены в победе над зловредной палочкой! </a:t>
            </a:r>
            <a:endParaRPr lang="ru-RU" sz="2900" dirty="0"/>
          </a:p>
        </p:txBody>
      </p:sp>
      <p:pic>
        <p:nvPicPr>
          <p:cNvPr id="10242" name="Picture 2" descr="F:\акция просветись\Фотоотчет.Университет Наяновой.Туберкулез-2011\P3242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38640"/>
            <a:ext cx="7492479" cy="561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113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PowerPoint</vt:lpstr>
      <vt:lpstr>На передней линии фронта профилактики туберкулеза.  </vt:lpstr>
      <vt:lpstr> Губернский рынок – самое бойкое место города. Волонтеры за работой. </vt:lpstr>
      <vt:lpstr> Сотрудники МРЭО, страховые агенты, авто-владельцы  и автомобили – тоже узнали  об опасном заболевании. </vt:lpstr>
      <vt:lpstr>Презентация PowerPoint</vt:lpstr>
      <vt:lpstr>Акция «Белая ромашка» в академии Наяновой Холл академии: постеры  «Осторожно, туберкулез!»    - начало профилактики туберкулеза</vt:lpstr>
      <vt:lpstr>Сегодня студенты разъясняют педагогам как защитить себя от палочки Коха </vt:lpstr>
      <vt:lpstr>Все студенты узнали об опасном заболевании</vt:lpstr>
      <vt:lpstr>Активисты студенческого совета академии уверены в победе над зловредной палочкой! </vt:lpstr>
      <vt:lpstr>Важнейшее средство профилактики  туберкулёза – видео про гадкие палочки! Просветись!  Студсовет академии организовал коллективный просмотр тематического видеоролика</vt:lpstr>
      <vt:lpstr> Подготовкой к проведению акции «Белая ромашка» 24.03.2011г. в Самарском техникуме транспорта и коммуникаций руководит зам. директора техникума по социальным вопросам Мишина Ж.А.</vt:lpstr>
      <vt:lpstr> «Волжская аптека»  поддержала борьбу против туберкулеза, в отличие от своих коллег из «Виты» и «Миланы».  </vt:lpstr>
      <vt:lpstr>Трансляция тематических видеофильмов в холлах Поволжского государственного колледжа заинтересовала многих студентов</vt:lpstr>
      <vt:lpstr>Памятное фото студентов с волонтерами</vt:lpstr>
      <vt:lpstr>Охрану тоже просветили</vt:lpstr>
      <vt:lpstr>Волонтерский пост у расписания</vt:lpstr>
      <vt:lpstr>Педагог с интересом выслушивает студентку-волонтера</vt:lpstr>
      <vt:lpstr>Просветись! </vt:lpstr>
      <vt:lpstr> Откажитесь от вредных привычек! Будьте здоровы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борьбы с туберкулезом 24 марта 2011 года в г.о. Самара</dc:title>
  <dc:creator>gala</dc:creator>
  <cp:lastModifiedBy>1</cp:lastModifiedBy>
  <cp:revision>109</cp:revision>
  <dcterms:created xsi:type="dcterms:W3CDTF">2011-05-13T17:17:46Z</dcterms:created>
  <dcterms:modified xsi:type="dcterms:W3CDTF">2011-06-21T09:46:59Z</dcterms:modified>
</cp:coreProperties>
</file>